
<file path=[Content_Types].xml><?xml version="1.0" encoding="utf-8"?>
<Types xmlns="http://schemas.openxmlformats.org/package/2006/content-types">
  <Default Extension="png" ContentType="image/png"/>
  <Default Extension="webp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0" r:id="rId6"/>
    <p:sldId id="264" r:id="rId7"/>
    <p:sldId id="261" r:id="rId8"/>
    <p:sldId id="262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webp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0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584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12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5511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655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4309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44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473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26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30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84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97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71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1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4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08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38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4B372-B702-4E79-AFB6-1E9098335A28}" type="datetimeFigureOut">
              <a:rPr lang="en-US" smtClean="0"/>
              <a:t>10/11/2022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1ADB7-B6B9-4324-893B-25422718A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4244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ebp"/><Relationship Id="rId2" Type="http://schemas.openxmlformats.org/officeDocument/2006/relationships/hyperlink" Target="https://tr.wikipedia.org/wiki/Mors_alfabes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-1" y="2780362"/>
            <a:ext cx="9283959" cy="1373070"/>
          </a:xfrm>
        </p:spPr>
        <p:txBody>
          <a:bodyPr/>
          <a:lstStyle/>
          <a:p>
            <a:pPr algn="ctr"/>
            <a:r>
              <a:rPr lang="tr-TR" smtClean="0"/>
              <a:t>MORS ALFABESİ İLE      ŞİFRELEME ALGORİTMASI</a:t>
            </a:r>
            <a:endParaRPr lang="en-US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smtClean="0"/>
              <a:t>Hazırlayan:Müşerref Selçuk Özdemir</a:t>
            </a:r>
            <a:endParaRPr lang="en-US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9354" y="2435290"/>
            <a:ext cx="3122645" cy="1924314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298938" y="246185"/>
            <a:ext cx="1149154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-...:..:.-..:--.:..: :...:..:...:-:.:--:.-..:.:.-.:..: :...-:.: :--.:..-:...-:.:-.:.-..:..:--.:..:</a:t>
            </a:r>
          </a:p>
        </p:txBody>
      </p:sp>
      <p:sp>
        <p:nvSpPr>
          <p:cNvPr id="6" name="Metin kutusu 5"/>
          <p:cNvSpPr txBox="1"/>
          <p:nvPr/>
        </p:nvSpPr>
        <p:spPr>
          <a:xfrm>
            <a:off x="3815861" y="1068311"/>
            <a:ext cx="402546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.-..:.-:-...: :---:-..:.:...-:..:</a:t>
            </a:r>
          </a:p>
        </p:txBody>
      </p:sp>
    </p:spTree>
    <p:extLst>
      <p:ext uri="{BB962C8B-B14F-4D97-AF65-F5344CB8AC3E}">
        <p14:creationId xmlns:p14="http://schemas.microsoft.com/office/powerpoint/2010/main" val="54699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Mors Alfabesi Nedir?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80321" y="2183363"/>
            <a:ext cx="9613861" cy="3752826"/>
          </a:xfrm>
        </p:spPr>
        <p:txBody>
          <a:bodyPr/>
          <a:lstStyle/>
          <a:p>
            <a:r>
              <a:rPr lang="tr-TR" sz="2000" dirty="0" smtClean="0"/>
              <a:t>Mors alfabesi </a:t>
            </a:r>
            <a:r>
              <a:rPr lang="tr-TR" sz="5000" b="1" dirty="0" smtClean="0">
                <a:solidFill>
                  <a:schemeClr val="bg1"/>
                </a:solidFill>
              </a:rPr>
              <a:t>«–»</a:t>
            </a:r>
            <a:r>
              <a:rPr lang="tr-TR" dirty="0" smtClean="0"/>
              <a:t> ve </a:t>
            </a:r>
            <a:r>
              <a:rPr lang="tr-TR" sz="5000" b="1" dirty="0" smtClean="0">
                <a:solidFill>
                  <a:schemeClr val="bg1"/>
                </a:solidFill>
              </a:rPr>
              <a:t>«.»</a:t>
            </a:r>
            <a:r>
              <a:rPr lang="tr-TR" sz="3000" b="1" dirty="0" smtClean="0">
                <a:solidFill>
                  <a:schemeClr val="bg1"/>
                </a:solidFill>
              </a:rPr>
              <a:t> </a:t>
            </a:r>
            <a:r>
              <a:rPr lang="tr-TR" sz="2000" dirty="0" smtClean="0"/>
              <a:t>işaretlerinin farklı varyantlar ve dizilişlerinin alfabedeki sayılar ve harfleri oluşturmasından oluşan bir alfabedir. </a:t>
            </a:r>
          </a:p>
          <a:p>
            <a:endParaRPr lang="tr-TR" sz="30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642" y="3343133"/>
            <a:ext cx="9190652" cy="294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37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Mors Alfabesinin Şifreleme Algoritması: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Çoğu harf ,sayı ve şekil için mors kodu vardır. </a:t>
            </a:r>
          </a:p>
          <a:p>
            <a:r>
              <a:rPr lang="tr-TR" dirty="0" smtClean="0"/>
              <a:t>Boşluk ve Türkçe karakterlerin mors kodu yoktur. </a:t>
            </a:r>
          </a:p>
          <a:p>
            <a:r>
              <a:rPr lang="tr-TR" dirty="0" smtClean="0"/>
              <a:t>Her bir simgenin mors alfabesi karşılığı elde edilecektir.</a:t>
            </a:r>
          </a:p>
          <a:p>
            <a:r>
              <a:rPr lang="tr-TR" dirty="0" smtClean="0"/>
              <a:t>Boşluk karakteri için boşluk ve Türkçe karakterler için Türkçe karakterlerin kendisi kullanılacaktır.</a:t>
            </a:r>
          </a:p>
          <a:p>
            <a:r>
              <a:rPr lang="tr-TR" dirty="0" smtClean="0"/>
              <a:t>Şifreleme işleminde her bir kelimeden sonra belirteç olarak «:» işareti kullanılacaktır.</a:t>
            </a:r>
          </a:p>
          <a:p>
            <a:endParaRPr lang="tr-TR" dirty="0" smtClean="0"/>
          </a:p>
          <a:p>
            <a:endParaRPr lang="en-US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441" y="753228"/>
            <a:ext cx="1427584" cy="125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63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79105" y="659922"/>
            <a:ext cx="9613861" cy="1080938"/>
          </a:xfrm>
        </p:spPr>
        <p:txBody>
          <a:bodyPr/>
          <a:lstStyle/>
          <a:p>
            <a:r>
              <a:rPr lang="tr-TR" dirty="0" err="1" smtClean="0"/>
              <a:t>Python</a:t>
            </a:r>
            <a:r>
              <a:rPr lang="tr-TR" dirty="0" smtClean="0"/>
              <a:t> İle Mors Alfabesi Şifreleme Algoritma Kodu:</a:t>
            </a:r>
            <a:endParaRPr lang="en-US" dirty="0"/>
          </a:p>
        </p:txBody>
      </p:sp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35" y="2118049"/>
            <a:ext cx="10282333" cy="3956180"/>
          </a:xfrm>
        </p:spPr>
      </p:pic>
      <p:sp>
        <p:nvSpPr>
          <p:cNvPr id="7" name="Metin kutusu 6"/>
          <p:cNvSpPr txBox="1"/>
          <p:nvPr/>
        </p:nvSpPr>
        <p:spPr>
          <a:xfrm>
            <a:off x="3312367" y="6266752"/>
            <a:ext cx="5539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Şekil 1.1: Mors Alfabesinin Sözlük Olarak Tanıtılması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26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79105" y="659922"/>
            <a:ext cx="9613861" cy="1080938"/>
          </a:xfrm>
        </p:spPr>
        <p:txBody>
          <a:bodyPr/>
          <a:lstStyle/>
          <a:p>
            <a:r>
              <a:rPr lang="tr-TR" dirty="0" err="1" smtClean="0"/>
              <a:t>Python</a:t>
            </a:r>
            <a:r>
              <a:rPr lang="tr-TR" dirty="0" smtClean="0"/>
              <a:t> İle Mors Alfabesi Şifreleme Algoritma Kodu:</a:t>
            </a:r>
            <a:endParaRPr lang="en-US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543" y="2077083"/>
            <a:ext cx="5747657" cy="4323717"/>
          </a:xfrm>
          <a:prstGeom prst="rect">
            <a:avLst/>
          </a:prstGeom>
        </p:spPr>
      </p:pic>
      <p:pic>
        <p:nvPicPr>
          <p:cNvPr id="7" name="İçerik Yer Tutucusu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59" y="2043974"/>
            <a:ext cx="5784980" cy="4323717"/>
          </a:xfrm>
        </p:spPr>
      </p:pic>
      <p:sp>
        <p:nvSpPr>
          <p:cNvPr id="8" name="Metin kutusu 7"/>
          <p:cNvSpPr txBox="1"/>
          <p:nvPr/>
        </p:nvSpPr>
        <p:spPr>
          <a:xfrm>
            <a:off x="586021" y="6400800"/>
            <a:ext cx="4500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Şekil 1.2: Şifreleme ve Çözme Algoritması</a:t>
            </a:r>
            <a:endParaRPr lang="en-US" dirty="0"/>
          </a:p>
        </p:txBody>
      </p:sp>
      <p:sp>
        <p:nvSpPr>
          <p:cNvPr id="9" name="Metin kutusu 8"/>
          <p:cNvSpPr txBox="1"/>
          <p:nvPr/>
        </p:nvSpPr>
        <p:spPr>
          <a:xfrm>
            <a:off x="7073907" y="6367691"/>
            <a:ext cx="4500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Şekil 1.3: Şifreleme ve Çözme Algoritması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31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Python</a:t>
            </a:r>
            <a:r>
              <a:rPr lang="tr-TR" dirty="0" smtClean="0"/>
              <a:t> ile Mors </a:t>
            </a:r>
            <a:r>
              <a:rPr lang="tr-TR" smtClean="0"/>
              <a:t>Algoritmasının Uygulanması:</a:t>
            </a:r>
            <a:endParaRPr lang="en-US" dirty="0"/>
          </a:p>
        </p:txBody>
      </p:sp>
      <p:pic>
        <p:nvPicPr>
          <p:cNvPr id="4" name="330988C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5315" y="1960685"/>
            <a:ext cx="10647485" cy="4615961"/>
          </a:xfrm>
        </p:spPr>
      </p:pic>
    </p:spTree>
    <p:extLst>
      <p:ext uri="{BB962C8B-B14F-4D97-AF65-F5344CB8AC3E}">
        <p14:creationId xmlns:p14="http://schemas.microsoft.com/office/powerpoint/2010/main" val="21885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Zayıf Yönler: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80321" y="2416004"/>
            <a:ext cx="9613861" cy="3599316"/>
          </a:xfrm>
        </p:spPr>
        <p:txBody>
          <a:bodyPr/>
          <a:lstStyle/>
          <a:p>
            <a:r>
              <a:rPr lang="tr-TR" dirty="0" smtClean="0"/>
              <a:t>Türkçe karakter ve boşluk için bir mors kodu yoktur.</a:t>
            </a:r>
          </a:p>
          <a:p>
            <a:r>
              <a:rPr lang="tr-TR" dirty="0" smtClean="0"/>
              <a:t>Mors kodunu bilindiğinde kolaylıkla kırılabilir.</a:t>
            </a:r>
          </a:p>
          <a:p>
            <a:r>
              <a:rPr lang="tr-TR" dirty="0" smtClean="0"/>
              <a:t>Anlaşılması kolaydır.</a:t>
            </a:r>
          </a:p>
          <a:p>
            <a:r>
              <a:rPr lang="tr-TR" dirty="0" smtClean="0"/>
              <a:t>Küçük harfler ve büyük harfler için ortak mors </a:t>
            </a:r>
            <a:r>
              <a:rPr lang="tr-TR" smtClean="0"/>
              <a:t>kodu kullanılıyor.</a:t>
            </a:r>
            <a:endParaRPr lang="tr-TR" dirty="0" smtClean="0"/>
          </a:p>
        </p:txBody>
      </p:sp>
    </p:spTree>
    <p:extLst>
      <p:ext uri="{BB962C8B-B14F-4D97-AF65-F5344CB8AC3E}">
        <p14:creationId xmlns:p14="http://schemas.microsoft.com/office/powerpoint/2010/main" val="226619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Güçlü Yönler: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Mors kodlarının bilmeyenler için zorlayıcı olabilir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506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Kaynaklar: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tr.wikipedia.org/wiki/Mors_alfabesi</a:t>
            </a:r>
            <a:endParaRPr lang="tr-TR" dirty="0" smtClean="0"/>
          </a:p>
          <a:p>
            <a:r>
              <a:rPr lang="en-US" dirty="0"/>
              <a:t>https://www.geeksforgeeks.org/morse-code-translator-python/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631" y="3252216"/>
            <a:ext cx="8809892" cy="346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14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455</TotalTime>
  <Words>190</Words>
  <Application>Microsoft Office PowerPoint</Application>
  <PresentationFormat>Geniş ekran</PresentationFormat>
  <Paragraphs>28</Paragraphs>
  <Slides>9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2" baseType="lpstr">
      <vt:lpstr>Arial</vt:lpstr>
      <vt:lpstr>Trebuchet MS</vt:lpstr>
      <vt:lpstr>Berlin</vt:lpstr>
      <vt:lpstr>MORS ALFABESİ İLE      ŞİFRELEME ALGORİTMASI</vt:lpstr>
      <vt:lpstr>Mors Alfabesi Nedir?</vt:lpstr>
      <vt:lpstr>Mors Alfabesinin Şifreleme Algoritması:</vt:lpstr>
      <vt:lpstr>Python İle Mors Alfabesi Şifreleme Algoritma Kodu:</vt:lpstr>
      <vt:lpstr>Python İle Mors Alfabesi Şifreleme Algoritma Kodu:</vt:lpstr>
      <vt:lpstr>Python ile Mors Algoritmasının Uygulanması:</vt:lpstr>
      <vt:lpstr>Zayıf Yönler:</vt:lpstr>
      <vt:lpstr>Güçlü Yönler:</vt:lpstr>
      <vt:lpstr>Kaynaklar: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MORS ALFABESİ İLE      ŞİFRELEME ALGORİTMASI</dc:title>
  <dc:creator>MÜŞERREF SELÇUK ÖZDEMİR</dc:creator>
  <cp:lastModifiedBy>MÜŞERREF SELÇUK ÖZDEMİR</cp:lastModifiedBy>
  <cp:revision>14</cp:revision>
  <dcterms:created xsi:type="dcterms:W3CDTF">2022-10-10T16:27:08Z</dcterms:created>
  <dcterms:modified xsi:type="dcterms:W3CDTF">2022-10-11T11:44:33Z</dcterms:modified>
</cp:coreProperties>
</file>